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7" r:id="rId2"/>
  </p:sldIdLst>
  <p:sldSz cx="6858000" cy="9906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920" y="-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7" y="573264"/>
            <a:ext cx="3357563" cy="122082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6" y="3338692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2" y="3338692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5" descr="Безимени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42" y="8658372"/>
            <a:ext cx="6000792" cy="78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Безимени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42" y="309530"/>
            <a:ext cx="6000768" cy="103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5" descr="бабочка.jpg"/>
          <p:cNvPicPr>
            <a:picLocks noChangeAspect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1000108" y="2452670"/>
            <a:ext cx="4714908" cy="5042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Рисунок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4" y="166654"/>
            <a:ext cx="71438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604" y="2666984"/>
            <a:ext cx="614366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ПУБЛИЧНЫЙ ДОКЛАД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42" y="5738818"/>
            <a:ext cx="6000792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 состоянии и результатах деятельности </a:t>
            </a:r>
            <a:b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системы образования </a:t>
            </a:r>
            <a:b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cap="all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Плесецкого</a:t>
            </a:r>
            <a: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муниципального района </a:t>
            </a:r>
            <a:b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Архангельской области </a:t>
            </a:r>
            <a:b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i="1" cap="all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2015-2016 учебном году</a:t>
            </a:r>
            <a:endParaRPr lang="ru-RU" sz="2400" b="1" i="1" cap="all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990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57166" y="238092"/>
            <a:ext cx="6215106" cy="9286940"/>
          </a:xfrm>
          <a:prstGeom prst="rect">
            <a:avLst/>
          </a:prstGeom>
          <a:noFill/>
          <a:ln w="76200" cap="flat" cmpd="thickThin" algn="ctr">
            <a:solidFill>
              <a:srgbClr val="0099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6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8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УПРАВЛЕНИЕ ОБРАЗОВАНИЯ</a:t>
            </a:r>
            <a:b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АДМИНИСТРАЦИИ МУНИЦИПАЛЬНОГО ОБРАЗОВАНИЯ</a:t>
            </a:r>
            <a:b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«ПЛЕСЕЦКИЙ РАЙОН»</a:t>
            </a:r>
            <a:r>
              <a:rPr kumimoji="0" lang="ru-RU" sz="16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6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9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900" b="1" spc="5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50" normalizeH="0" baseline="0" noProof="0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50" normalizeH="0" baseline="0" noProof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Плесецк, 2016</a:t>
            </a: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1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ru-RU" sz="16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73D6FD"/>
      </a:dk1>
      <a:lt1>
        <a:sysClr val="window" lastClr="FFFFFF"/>
      </a:lt1>
      <a:dk2>
        <a:srgbClr val="FF2AD7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7</Words>
  <Application>Microsoft Office PowerPoint</Application>
  <PresentationFormat>Лист A4 (210x297 мм)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ruo17</cp:lastModifiedBy>
  <cp:revision>38</cp:revision>
  <dcterms:modified xsi:type="dcterms:W3CDTF">2016-08-31T11:59:31Z</dcterms:modified>
</cp:coreProperties>
</file>