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2" r:id="rId1"/>
  </p:sldMasterIdLst>
  <p:sldIdLst>
    <p:sldId id="257" r:id="rId2"/>
  </p:sldIdLst>
  <p:sldSz cx="6858000" cy="9906000" type="A4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1920" y="-270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3077284"/>
            <a:ext cx="5829300" cy="212336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3729037" y="573264"/>
            <a:ext cx="1157288" cy="122082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57177" y="573264"/>
            <a:ext cx="3357563" cy="1220822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6365524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4198589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7176" y="3338692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628902" y="3338692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2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2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71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71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2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9" y="394409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2" y="2072924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9181398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9181398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9181398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5" descr="бабочка.jpg"/>
          <p:cNvPicPr>
            <a:picLocks noChangeAspect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785794" y="2095480"/>
            <a:ext cx="5286412" cy="56535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26" name="Рисунок 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8934" y="166654"/>
            <a:ext cx="714380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428604" y="2666984"/>
            <a:ext cx="6143668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ПУБЛИЧНЫЙ ДОКЛАД</a:t>
            </a:r>
            <a:endParaRPr lang="ru-RU" sz="6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42" y="5738818"/>
            <a:ext cx="6000792" cy="27146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i="1" cap="all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 состоянии и результатах деятельности </a:t>
            </a:r>
            <a:br>
              <a:rPr lang="ru-RU" sz="2400" b="1" i="1" cap="all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400" b="1" i="1" cap="all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системы образования </a:t>
            </a:r>
            <a:br>
              <a:rPr lang="ru-RU" sz="2400" b="1" i="1" cap="all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400" b="1" i="1" cap="all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Плесецкого</a:t>
            </a:r>
            <a:r>
              <a:rPr lang="ru-RU" sz="2400" b="1" i="1" cap="all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муниципального района </a:t>
            </a:r>
            <a:br>
              <a:rPr lang="ru-RU" sz="2400" b="1" i="1" cap="all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400" b="1" i="1" cap="all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Архангельской области </a:t>
            </a:r>
            <a:br>
              <a:rPr lang="ru-RU" sz="2400" b="1" i="1" cap="all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400" b="1" i="1" cap="all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2013-2014 учебном году</a:t>
            </a:r>
            <a:endParaRPr lang="ru-RU" sz="2400" b="1" i="1" cap="all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19" descr="\\Fs3\artdepartment\Projects\Текущие\Проектная\Новая школа\Presentation\title-with-logo.jpg"/>
          <p:cNvPicPr>
            <a:picLocks noChangeAspect="1" noChangeArrowheads="1"/>
          </p:cNvPicPr>
          <p:nvPr/>
        </p:nvPicPr>
        <p:blipFill>
          <a:blip r:embed="rId4" cstate="print"/>
          <a:srcRect t="44887"/>
          <a:stretch>
            <a:fillRect/>
          </a:stretch>
        </p:blipFill>
        <p:spPr bwMode="auto">
          <a:xfrm>
            <a:off x="0" y="8905875"/>
            <a:ext cx="6858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8" y="238092"/>
            <a:ext cx="6286544" cy="9286940"/>
          </a:xfrm>
          <a:noFill/>
          <a:ln w="76200" cmpd="thickThin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t"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400" b="1" spc="50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УПРАВЛЕНИЕ ОБРАЗОВАНИЯ</a:t>
            </a:r>
            <a:br>
              <a:rPr lang="ru-RU" sz="1400" b="1" spc="50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400" b="1" spc="50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АДМИНИСТРАЦИИ МУНИЦИПАЛЬНОГО ОБРАЗОВАНИЯ</a:t>
            </a:r>
            <a:br>
              <a:rPr lang="ru-RU" sz="1400" b="1" spc="50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400" b="1" spc="50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«ПЛЕСЕЦКИЙ РАЙОН»</a:t>
            </a:r>
            <a:r>
              <a:rPr lang="ru-RU" sz="1600" b="1" spc="50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Плесецк, 2014</a:t>
            </a: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endParaRPr lang="ru-RU" sz="1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2">
      <a:dk1>
        <a:srgbClr val="73D6FD"/>
      </a:dk1>
      <a:lt1>
        <a:sysClr val="window" lastClr="FFFFFF"/>
      </a:lt1>
      <a:dk2>
        <a:srgbClr val="FF2AD7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241</TotalTime>
  <Words>7</Words>
  <Application>Microsoft Office PowerPoint</Application>
  <PresentationFormat>Лист A4 (210x297 мм)</PresentationFormat>
  <Paragraphs>3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    УПРАВЛЕНИЕ ОБРАЗОВАНИЯ АДМИНИСТРАЦИИ МУНИЦИПАЛЬНОГО ОБРАЗОВАНИЯ  «ПЛЕСЕЦКИЙ РАЙОН»                                  Плесецк, 2014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ruo17</cp:lastModifiedBy>
  <cp:revision>31</cp:revision>
  <dcterms:modified xsi:type="dcterms:W3CDTF">2014-08-25T12:55:25Z</dcterms:modified>
</cp:coreProperties>
</file>