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sldIdLst>
    <p:sldId id="257" r:id="rId2"/>
  </p:sldIdLst>
  <p:sldSz cx="6858000" cy="9906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920" y="-27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7" y="573264"/>
            <a:ext cx="3357563" cy="1220822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6" y="3338692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2" y="3338692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94409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5" descr="Безимени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42" y="8658372"/>
            <a:ext cx="6000792" cy="78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1" descr="Безимени-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309530"/>
            <a:ext cx="6000768" cy="103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бабочка.jpg"/>
          <p:cNvPicPr>
            <a:picLocks noChangeAspect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1000108" y="2452670"/>
            <a:ext cx="4714908" cy="50423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Рисунок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4" y="166654"/>
            <a:ext cx="71438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604" y="2666984"/>
            <a:ext cx="614366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ПУБЛИЧНЫЙ ДОКЛАД</a:t>
            </a:r>
            <a:endParaRPr lang="ru-RU" sz="66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42" y="5738818"/>
            <a:ext cx="6000792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 состоянии и результатах деятельности </a:t>
            </a:r>
            <a:b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системы образования </a:t>
            </a:r>
            <a:b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err="1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Плесецкого</a:t>
            </a:r>
            <a: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муниципального района </a:t>
            </a:r>
            <a:b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Архангельской области </a:t>
            </a:r>
            <a:b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i="1" cap="all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2014-2015 учебном году</a:t>
            </a:r>
            <a:endParaRPr lang="ru-RU" sz="2400" b="1" i="1" cap="all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66" y="238092"/>
            <a:ext cx="6215106" cy="9286940"/>
          </a:xfrm>
          <a:noFill/>
          <a:ln w="76200" cmpd="thickThin">
            <a:solidFill>
              <a:srgbClr val="0000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УПРАВЛЕНИЕ ОБРАЗОВАНИЯ</a:t>
            </a:r>
            <a:b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АДМИНИСТРАЦИИ МУНИЦИПАЛЬНОГО ОБРАЗОВАНИЯ</a:t>
            </a:r>
            <a:b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4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«ПЛЕСЕЦКИЙ РАЙОН»</a:t>
            </a:r>
            <a:r>
              <a:rPr lang="ru-RU" sz="1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Плесецк, 2015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73D6FD"/>
      </a:dk1>
      <a:lt1>
        <a:sysClr val="window" lastClr="FFFFFF"/>
      </a:lt1>
      <a:dk2>
        <a:srgbClr val="FF2AD7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7</Words>
  <Application>Microsoft Office PowerPoint</Application>
  <PresentationFormat>Лист A4 (210x297 мм)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    УПРАВЛЕНИЕ ОБРАЗОВАНИЯ АДМИНИСТРАЦИИ МУНИЦИПАЛЬНОГО ОБРАЗОВАНИЯ  «ПЛЕСЕЦКИЙ РАЙОН»                                  Плесецк, 2015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ruo17</cp:lastModifiedBy>
  <cp:revision>35</cp:revision>
  <dcterms:modified xsi:type="dcterms:W3CDTF">2015-08-28T07:19:36Z</dcterms:modified>
</cp:coreProperties>
</file>